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57" r:id="rId14"/>
    <p:sldId id="258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259" r:id="rId49"/>
    <p:sldId id="260" r:id="rId50"/>
    <p:sldId id="261" r:id="rId51"/>
    <p:sldId id="309" r:id="rId52"/>
    <p:sldId id="310" r:id="rId53"/>
    <p:sldId id="262" r:id="rId54"/>
    <p:sldId id="263" r:id="rId55"/>
    <p:sldId id="264" r:id="rId56"/>
    <p:sldId id="311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D0D26B7-3316-41B0-B6E1-334841425B3E}">
          <p14:sldIdLst>
            <p14:sldId id="256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57"/>
            <p14:sldId id="258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84"/>
            <p14:sldId id="285"/>
            <p14:sldId id="286"/>
            <p14:sldId id="287"/>
            <p14:sldId id="288"/>
          </p14:sldIdLst>
        </p14:section>
        <p14:section name="Раздел без заголовка" id="{EB396B33-0110-413E-B1D0-2D46A370782E}">
          <p14:sldIdLst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259"/>
            <p14:sldId id="260"/>
            <p14:sldId id="261"/>
            <p14:sldId id="309"/>
            <p14:sldId id="310"/>
            <p14:sldId id="262"/>
            <p14:sldId id="263"/>
            <p14:sldId id="264"/>
            <p14:sldId id="311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15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10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41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06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73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82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8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7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8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65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79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797FAB8-8978-443A-AA93-E9353E74290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2F13ACF-31A0-4DA5-B202-108648A82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744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f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61509" y="1227908"/>
            <a:ext cx="7680960" cy="509451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  <p:pic>
        <p:nvPicPr>
          <p:cNvPr id="3" name="ekaterina-borzova-ogni-rossii-(megapesni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4919" y="60787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8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70218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70218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0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70218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0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61509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61509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0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61509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61509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7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61509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61509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1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61509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2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9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4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0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61509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2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6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8"/>
            <a:ext cx="7680960" cy="485092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1963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19" y="1227908"/>
            <a:ext cx="7739805" cy="490243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r="-2304" b="-1425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7"/>
            <a:ext cx="7469350" cy="47092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" r="-3620" b="-1340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6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7"/>
            <a:ext cx="7469350" cy="47092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227907"/>
            <a:ext cx="7469350" cy="47092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124876"/>
            <a:ext cx="7714048" cy="500546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t="2478" r="-5263" b="-158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9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20" y="1124876"/>
            <a:ext cx="7714048" cy="500546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61509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0419" y="1124877"/>
            <a:ext cx="7855715" cy="50827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6018" b="-1544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4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97388" y="1227908"/>
            <a:ext cx="7984505" cy="47994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" r="-5902" b="-1619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97388" y="1227908"/>
            <a:ext cx="7984505" cy="47994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97389" y="1227908"/>
            <a:ext cx="7829958" cy="460622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r="-1974" b="-1478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97389" y="1227908"/>
            <a:ext cx="7842836" cy="47994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6109" b="-1590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97389" y="1227908"/>
            <a:ext cx="7842836" cy="47994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97389" y="1227908"/>
            <a:ext cx="7842836" cy="47994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97389" y="1227908"/>
            <a:ext cx="7842836" cy="47994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8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96799" y="1179270"/>
            <a:ext cx="4208292" cy="53479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96799" y="1179270"/>
            <a:ext cx="4208292" cy="53479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61509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0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96799" y="1179270"/>
            <a:ext cx="4208292" cy="53479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96799" y="1179270"/>
            <a:ext cx="4208292" cy="53479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6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02859" y="1179270"/>
            <a:ext cx="4054019" cy="53479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2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96799" y="1179270"/>
            <a:ext cx="4208292" cy="53479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9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96799" y="1179270"/>
            <a:ext cx="4208292" cy="53479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0331" y="217714"/>
            <a:ext cx="9766852" cy="90872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</a:t>
            </a:r>
            <a:r>
              <a:rPr lang="ru-RU" b="1" dirty="0" smtClean="0"/>
              <a:t>«Это наша </a:t>
            </a:r>
            <a:r>
              <a:rPr lang="ru-RU" b="1" dirty="0" err="1" smtClean="0"/>
              <a:t>каневская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781" y="1205699"/>
            <a:ext cx="8394469" cy="54760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65" y="1205699"/>
            <a:ext cx="8264731" cy="538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5916" y="-244699"/>
            <a:ext cx="9677633" cy="108182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</a:t>
            </a:r>
            <a:r>
              <a:rPr lang="ru-RU" b="1" dirty="0" smtClean="0">
                <a:solidFill>
                  <a:srgbClr val="FF0000"/>
                </a:solidFill>
              </a:rPr>
              <a:t>«Это наша </a:t>
            </a:r>
            <a:r>
              <a:rPr lang="ru-RU" b="1" dirty="0" err="1" smtClean="0">
                <a:solidFill>
                  <a:srgbClr val="FF0000"/>
                </a:solidFill>
              </a:rPr>
              <a:t>каневская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4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70218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70218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7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70218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B0F0">
                <a:lumMod val="92000"/>
                <a:lumOff val="8000"/>
              </a:srgb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3" y="217714"/>
            <a:ext cx="9466217" cy="792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«Это наш край, это Россия»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70218" y="1227908"/>
            <a:ext cx="7680960" cy="50945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346315"/>
            <a:ext cx="5383181" cy="3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81</TotalTime>
  <Words>498</Words>
  <Application>Microsoft Office PowerPoint</Application>
  <PresentationFormat>Произвольный</PresentationFormat>
  <Paragraphs>56</Paragraphs>
  <Slides>56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Сектор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 край, это Россия»</vt:lpstr>
      <vt:lpstr>  «Это наша каневская»</vt:lpstr>
      <vt:lpstr>  «Это наша каневская»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«Это наш край, это Россия»</dc:title>
  <dc:creator>Наталья Чекмарева</dc:creator>
  <cp:lastModifiedBy>Отдел культуры</cp:lastModifiedBy>
  <cp:revision>10</cp:revision>
  <dcterms:created xsi:type="dcterms:W3CDTF">2020-06-11T09:53:44Z</dcterms:created>
  <dcterms:modified xsi:type="dcterms:W3CDTF">2020-06-12T07:27:38Z</dcterms:modified>
</cp:coreProperties>
</file>