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4262" y="802299"/>
            <a:ext cx="5200590" cy="3748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ВНИМАНИЕ!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1" y="1713186"/>
            <a:ext cx="10911840" cy="43723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indent="536575"/>
            <a:r>
              <a:rPr lang="ru-RU" cap="none" dirty="0" smtClean="0">
                <a:solidFill>
                  <a:srgbClr val="FFC000"/>
                </a:solidFill>
              </a:rPr>
              <a:t>В соответствии с постановлением главы администрации (губернатора) краснодарского края № 814 от 19 ноября 2021 режим "повышенная готовность" в краснодарском крае продлен до 18 января 2022 года! </a:t>
            </a:r>
          </a:p>
          <a:p>
            <a:pPr indent="536575"/>
            <a:r>
              <a:rPr lang="ru-RU" sz="2000" u="sng" cap="none" dirty="0" smtClean="0">
                <a:solidFill>
                  <a:srgbClr val="FF0000"/>
                </a:solidFill>
              </a:rPr>
              <a:t>При этом с 22 ноября учреждения культуры </a:t>
            </a:r>
            <a:r>
              <a:rPr lang="ru-RU" sz="2000" u="sng" cap="none" dirty="0">
                <a:solidFill>
                  <a:srgbClr val="FF0000"/>
                </a:solidFill>
              </a:rPr>
              <a:t>К</a:t>
            </a:r>
            <a:r>
              <a:rPr lang="ru-RU" sz="2000" u="sng" cap="none" dirty="0" smtClean="0">
                <a:solidFill>
                  <a:srgbClr val="FF0000"/>
                </a:solidFill>
              </a:rPr>
              <a:t>убани открывают свои двери  для зрителей и посетителей  </a:t>
            </a:r>
          </a:p>
          <a:p>
            <a:pPr indent="536575"/>
            <a:r>
              <a:rPr lang="ru-RU" cap="none" dirty="0" smtClean="0">
                <a:solidFill>
                  <a:srgbClr val="FFC000"/>
                </a:solidFill>
              </a:rPr>
              <a:t>- при условии соблюдения соответствующих рекомендаций </a:t>
            </a:r>
            <a:r>
              <a:rPr lang="ru-RU" cap="none" dirty="0" err="1" smtClean="0">
                <a:solidFill>
                  <a:srgbClr val="FFC000"/>
                </a:solidFill>
              </a:rPr>
              <a:t>роспотребнадзора</a:t>
            </a:r>
            <a:r>
              <a:rPr lang="ru-RU" cap="none" dirty="0" smtClean="0">
                <a:solidFill>
                  <a:srgbClr val="FFC000"/>
                </a:solidFill>
              </a:rPr>
              <a:t>, </a:t>
            </a:r>
            <a:br>
              <a:rPr lang="ru-RU" cap="none" dirty="0" smtClean="0">
                <a:solidFill>
                  <a:srgbClr val="FFC000"/>
                </a:solidFill>
              </a:rPr>
            </a:br>
            <a:r>
              <a:rPr lang="ru-RU" cap="none" dirty="0" smtClean="0">
                <a:solidFill>
                  <a:srgbClr val="FFC000"/>
                </a:solidFill>
              </a:rPr>
              <a:t>- а также при наличии </a:t>
            </a:r>
            <a:r>
              <a:rPr lang="ru-RU" cap="none" dirty="0" err="1" smtClean="0">
                <a:solidFill>
                  <a:srgbClr val="FFC000"/>
                </a:solidFill>
              </a:rPr>
              <a:t>qr</a:t>
            </a:r>
            <a:r>
              <a:rPr lang="ru-RU" cap="none" dirty="0" smtClean="0">
                <a:solidFill>
                  <a:srgbClr val="FFC000"/>
                </a:solidFill>
              </a:rPr>
              <a:t>-кода о вакцинации, перенесенном заболевании covid-19 или </a:t>
            </a:r>
            <a:r>
              <a:rPr lang="ru-RU" cap="none" dirty="0" err="1" smtClean="0">
                <a:solidFill>
                  <a:srgbClr val="FFC000"/>
                </a:solidFill>
              </a:rPr>
              <a:t>медотвода</a:t>
            </a:r>
            <a:r>
              <a:rPr lang="ru-RU" cap="none" dirty="0" smtClean="0">
                <a:solidFill>
                  <a:srgbClr val="FFC000"/>
                </a:solidFill>
              </a:rPr>
              <a:t>. </a:t>
            </a:r>
            <a:br>
              <a:rPr lang="ru-RU" cap="none" dirty="0" smtClean="0">
                <a:solidFill>
                  <a:srgbClr val="FFC000"/>
                </a:solidFill>
              </a:rPr>
            </a:br>
            <a:r>
              <a:rPr lang="ru-RU" cap="none" dirty="0" smtClean="0">
                <a:solidFill>
                  <a:srgbClr val="FFC000"/>
                </a:solidFill>
              </a:rPr>
              <a:t/>
            </a:r>
            <a:br>
              <a:rPr lang="ru-RU" cap="none" dirty="0" smtClean="0">
                <a:solidFill>
                  <a:srgbClr val="FFC000"/>
                </a:solidFill>
              </a:rPr>
            </a:br>
            <a:r>
              <a:rPr lang="ru-RU" cap="none" dirty="0" smtClean="0">
                <a:solidFill>
                  <a:srgbClr val="FFC000"/>
                </a:solidFill>
              </a:rPr>
              <a:t>Данные требования распространяются на  посещение всех деловых, досуговых, развлекательных, зрелищных, культурных, просветительских, социально ориентированных и других подобных мероприятий с очным присутствие граждан.</a:t>
            </a:r>
          </a:p>
          <a:p>
            <a:endParaRPr lang="ru-RU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67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18</TotalTime>
  <Words>45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Gallery</vt:lpstr>
      <vt:lpstr>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</dc:title>
  <dc:creator>Наталья Чекмарева</dc:creator>
  <cp:lastModifiedBy>Наталья Чекмарева</cp:lastModifiedBy>
  <cp:revision>2</cp:revision>
  <dcterms:created xsi:type="dcterms:W3CDTF">2021-11-22T07:49:21Z</dcterms:created>
  <dcterms:modified xsi:type="dcterms:W3CDTF">2021-11-22T08:08:05Z</dcterms:modified>
</cp:coreProperties>
</file>